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E002E-455A-4DDA-BF04-C472005EB7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E002E-455A-4DDA-BF04-C472005EB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E002E-455A-4DDA-BF04-C472005EB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E002E-455A-4DDA-BF04-C472005EB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E002E-455A-4DDA-BF04-C472005EB72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E002E-455A-4DDA-BF04-C472005EB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E002E-455A-4DDA-BF04-C472005EB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E002E-455A-4DDA-BF04-C472005EB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E002E-455A-4DDA-BF04-C472005EB72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E002E-455A-4DDA-BF04-C472005EB7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E002E-455A-4DDA-BF04-C472005EB7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41DB04-EE36-4F68-BBC0-3565F8282254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31E002E-455A-4DDA-BF04-C472005EB72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Topic: Note-Taking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362200"/>
            <a:ext cx="7406640" cy="1240464"/>
          </a:xfrm>
        </p:spPr>
        <p:txBody>
          <a:bodyPr/>
          <a:lstStyle/>
          <a:p>
            <a:r>
              <a:rPr lang="en-US" dirty="0" smtClean="0"/>
              <a:t>V P &amp; R P T P Science College, </a:t>
            </a:r>
            <a:r>
              <a:rPr lang="en-US" dirty="0" err="1" smtClean="0"/>
              <a:t>Vallabha</a:t>
            </a:r>
            <a:r>
              <a:rPr lang="en-US" dirty="0" smtClean="0"/>
              <a:t> Vidyanagar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u="sng" dirty="0" smtClean="0"/>
              <a:t>Example:1 A Good Lunch</a:t>
            </a:r>
            <a:endParaRPr lang="en-US" dirty="0" smtClean="0"/>
          </a:p>
          <a:p>
            <a:pPr lvl="0"/>
            <a:r>
              <a:rPr lang="en-US" dirty="0" smtClean="0"/>
              <a:t>Kate’s friend David thinks Kate   is a good cook</a:t>
            </a:r>
          </a:p>
          <a:p>
            <a:pPr lvl="0"/>
            <a:r>
              <a:rPr lang="en-US" dirty="0" smtClean="0"/>
              <a:t>She invites David for lunch</a:t>
            </a:r>
          </a:p>
          <a:p>
            <a:pPr lvl="0"/>
            <a:r>
              <a:rPr lang="en-US" dirty="0" smtClean="0"/>
              <a:t>David tells her he hates chicken</a:t>
            </a:r>
          </a:p>
          <a:p>
            <a:pPr lvl="0"/>
            <a:r>
              <a:rPr lang="en-US" dirty="0" smtClean="0"/>
              <a:t>Ann tells Kate   </a:t>
            </a:r>
            <a:r>
              <a:rPr lang="en-US" dirty="0" err="1" smtClean="0"/>
              <a:t>Mrs</a:t>
            </a:r>
            <a:r>
              <a:rPr lang="en-US" dirty="0" smtClean="0"/>
              <a:t> Yates will not cook lunch. / Going out</a:t>
            </a:r>
          </a:p>
          <a:p>
            <a:pPr lvl="0"/>
            <a:r>
              <a:rPr lang="en-US" dirty="0" smtClean="0"/>
              <a:t>Kate worried. Tells Ann to cook/ Ann has to go</a:t>
            </a:r>
          </a:p>
          <a:p>
            <a:pPr lvl="0"/>
            <a:r>
              <a:rPr lang="en-US" dirty="0" smtClean="0"/>
              <a:t>Kate tells Ted to cook /  but he   plays football on Sundays</a:t>
            </a:r>
          </a:p>
          <a:p>
            <a:pPr lvl="0"/>
            <a:r>
              <a:rPr lang="en-US" dirty="0" smtClean="0"/>
              <a:t>Kate uses cookery book  to cook</a:t>
            </a:r>
          </a:p>
          <a:p>
            <a:pPr lvl="0"/>
            <a:r>
              <a:rPr lang="en-US" dirty="0" smtClean="0"/>
              <a:t>The food gets burnt</a:t>
            </a:r>
          </a:p>
          <a:p>
            <a:pPr lvl="0"/>
            <a:r>
              <a:rPr lang="en-US" dirty="0" err="1" smtClean="0"/>
              <a:t>Mr</a:t>
            </a:r>
            <a:r>
              <a:rPr lang="en-US" dirty="0" smtClean="0"/>
              <a:t> Yates gives   Food packets for everybody/ cleans up the kitchen</a:t>
            </a:r>
          </a:p>
          <a:p>
            <a:pPr lvl="0"/>
            <a:r>
              <a:rPr lang="en-US" dirty="0" smtClean="0"/>
              <a:t>David comes at 1.00/ impressed with the   arrangement</a:t>
            </a:r>
          </a:p>
          <a:p>
            <a:pPr lvl="0"/>
            <a:r>
              <a:rPr lang="en-US" dirty="0" smtClean="0"/>
              <a:t>The lunch has chicken in it / Kate did not know about it</a:t>
            </a:r>
          </a:p>
          <a:p>
            <a:pPr lvl="0"/>
            <a:r>
              <a:rPr lang="en-US" dirty="0" smtClean="0"/>
              <a:t>David goes off angrily/ Kate sad</a:t>
            </a:r>
          </a:p>
          <a:p>
            <a:pPr lvl="0"/>
            <a:r>
              <a:rPr lang="en-US" dirty="0" smtClean="0"/>
              <a:t>But Ted and Mark love chicken/ all three enjoy a good lunch.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124200"/>
          </a:xfrm>
        </p:spPr>
        <p:txBody>
          <a:bodyPr>
            <a:normAutofit fontScale="70000" lnSpcReduction="20000"/>
          </a:bodyPr>
          <a:lstStyle/>
          <a:p>
            <a:r>
              <a:rPr lang="en-US" b="1" u="sng" dirty="0" smtClean="0"/>
              <a:t>Example:2 The Wall Paper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Everyone   putting wall paper on the wall</a:t>
            </a:r>
          </a:p>
          <a:p>
            <a:pPr lvl="0"/>
            <a:r>
              <a:rPr lang="en-US" dirty="0" smtClean="0"/>
              <a:t>Mark   painting </a:t>
            </a:r>
          </a:p>
          <a:p>
            <a:pPr lvl="0"/>
            <a:r>
              <a:rPr lang="en-US" dirty="0" smtClean="0"/>
              <a:t>Kate helping Ted and </a:t>
            </a:r>
            <a:r>
              <a:rPr lang="en-US" dirty="0" err="1" smtClean="0"/>
              <a:t>Mr</a:t>
            </a:r>
            <a:r>
              <a:rPr lang="en-US" dirty="0" smtClean="0"/>
              <a:t> Yates    </a:t>
            </a:r>
          </a:p>
          <a:p>
            <a:pPr lvl="0"/>
            <a:r>
              <a:rPr lang="en-US" dirty="0" smtClean="0"/>
              <a:t>Ted and </a:t>
            </a:r>
            <a:r>
              <a:rPr lang="en-US" dirty="0" err="1" smtClean="0"/>
              <a:t>Mr</a:t>
            </a:r>
            <a:r>
              <a:rPr lang="en-US" dirty="0" smtClean="0"/>
              <a:t> Yates want to put wall paper on Mark’s painting</a:t>
            </a:r>
          </a:p>
          <a:p>
            <a:pPr lvl="0"/>
            <a:r>
              <a:rPr lang="en-US" dirty="0" err="1" smtClean="0"/>
              <a:t>Mrs</a:t>
            </a:r>
            <a:r>
              <a:rPr lang="en-US" dirty="0" smtClean="0"/>
              <a:t> Yates  asks Ann </a:t>
            </a:r>
          </a:p>
          <a:p>
            <a:pPr lvl="0"/>
            <a:r>
              <a:rPr lang="en-US" dirty="0" smtClean="0"/>
              <a:t>Ann smartly says they both help each   other look better</a:t>
            </a:r>
          </a:p>
          <a:p>
            <a:pPr lvl="0"/>
            <a:r>
              <a:rPr lang="en-US" dirty="0" smtClean="0"/>
              <a:t>All  happy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b="1" u="sng" dirty="0" smtClean="0"/>
              <a:t>Mark is ill   </a:t>
            </a:r>
            <a:r>
              <a:rPr lang="en-US" dirty="0" smtClean="0"/>
              <a:t>                                                        </a:t>
            </a:r>
          </a:p>
          <a:p>
            <a:pPr lvl="0"/>
            <a:r>
              <a:rPr lang="en-US" dirty="0" smtClean="0"/>
              <a:t>It is Mark’s turn to help  </a:t>
            </a:r>
          </a:p>
          <a:p>
            <a:pPr lvl="0"/>
            <a:r>
              <a:rPr lang="en-US" dirty="0" smtClean="0"/>
              <a:t>pretends to be ill- </a:t>
            </a:r>
          </a:p>
          <a:p>
            <a:pPr lvl="0"/>
            <a:r>
              <a:rPr lang="en-US" dirty="0" smtClean="0"/>
              <a:t>pain in his arm --  </a:t>
            </a:r>
          </a:p>
          <a:p>
            <a:pPr lvl="0"/>
            <a:r>
              <a:rPr lang="en-US" dirty="0" smtClean="0"/>
              <a:t>Mrs. Yates sympathizes/feels sorry</a:t>
            </a:r>
          </a:p>
          <a:p>
            <a:pPr lvl="0"/>
            <a:r>
              <a:rPr lang="en-US" dirty="0" smtClean="0"/>
              <a:t>She asks Ann to have a look at his arm – </a:t>
            </a:r>
          </a:p>
          <a:p>
            <a:pPr lvl="0"/>
            <a:r>
              <a:rPr lang="en-US" dirty="0" smtClean="0"/>
              <a:t>Mark shows her  wrong arm </a:t>
            </a:r>
          </a:p>
          <a:p>
            <a:pPr lvl="0"/>
            <a:r>
              <a:rPr lang="en-US" dirty="0" smtClean="0"/>
              <a:t>Ann is  nurse--she doesn’t find anything wrong --  </a:t>
            </a:r>
          </a:p>
          <a:p>
            <a:pPr lvl="0"/>
            <a:r>
              <a:rPr lang="en-US" dirty="0" smtClean="0"/>
              <a:t>Mrs. Yates calls   doctor – </a:t>
            </a:r>
          </a:p>
          <a:p>
            <a:pPr lvl="0"/>
            <a:r>
              <a:rPr lang="en-US" dirty="0" smtClean="0"/>
              <a:t>the doctor doesn’t find anything wrong –</a:t>
            </a:r>
          </a:p>
          <a:p>
            <a:pPr lvl="0"/>
            <a:r>
              <a:rPr lang="en-US" dirty="0" smtClean="0"/>
              <a:t>Now they know that Mark is pretending  --</a:t>
            </a:r>
          </a:p>
          <a:p>
            <a:pPr lvl="0"/>
            <a:r>
              <a:rPr lang="en-US" dirty="0" smtClean="0"/>
              <a:t>want to teach Mark a lesson </a:t>
            </a:r>
          </a:p>
          <a:p>
            <a:pPr lvl="0"/>
            <a:r>
              <a:rPr lang="en-US" dirty="0" smtClean="0"/>
              <a:t>make  a plan – </a:t>
            </a:r>
          </a:p>
          <a:p>
            <a:pPr lvl="0"/>
            <a:r>
              <a:rPr lang="en-US" dirty="0" smtClean="0"/>
              <a:t>Ann becomes his nurse </a:t>
            </a:r>
          </a:p>
          <a:p>
            <a:pPr lvl="0"/>
            <a:r>
              <a:rPr lang="en-US" dirty="0" smtClean="0"/>
              <a:t>Gives  him a mixture of Vinegar and orange juice –</a:t>
            </a:r>
          </a:p>
          <a:p>
            <a:pPr lvl="0"/>
            <a:r>
              <a:rPr lang="en-US" dirty="0" smtClean="0"/>
              <a:t>massage with very hot water – </a:t>
            </a:r>
          </a:p>
          <a:p>
            <a:pPr lvl="0"/>
            <a:r>
              <a:rPr lang="en-US" dirty="0" smtClean="0"/>
              <a:t>Treatment  to be repeated every hour  </a:t>
            </a:r>
          </a:p>
          <a:p>
            <a:pPr lvl="0"/>
            <a:r>
              <a:rPr lang="en-US" dirty="0" smtClean="0"/>
              <a:t>Marks hates it</a:t>
            </a:r>
          </a:p>
          <a:p>
            <a:pPr lvl="0"/>
            <a:r>
              <a:rPr lang="en-US" dirty="0" smtClean="0"/>
              <a:t>Mark understands --  he gets up and starts cleaning.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b="1" u="sng" dirty="0" smtClean="0"/>
              <a:t>BURGLARS</a:t>
            </a:r>
            <a:endParaRPr lang="en-US" dirty="0" smtClean="0"/>
          </a:p>
          <a:p>
            <a:pPr lvl="0"/>
            <a:r>
              <a:rPr lang="en-US" sz="3700" dirty="0" smtClean="0"/>
              <a:t>Kate could not open the door as it is locked from inside—</a:t>
            </a:r>
          </a:p>
          <a:p>
            <a:pPr lvl="0"/>
            <a:r>
              <a:rPr lang="en-US" sz="3700" dirty="0" smtClean="0"/>
              <a:t>Mrs. Yates informs about burglars in the street –</a:t>
            </a:r>
          </a:p>
          <a:p>
            <a:pPr lvl="0"/>
            <a:r>
              <a:rPr lang="en-US" sz="3700" dirty="0" smtClean="0"/>
              <a:t>So she had locked it from inside—</a:t>
            </a:r>
          </a:p>
          <a:p>
            <a:pPr lvl="0"/>
            <a:r>
              <a:rPr lang="en-US" sz="3700" dirty="0" smtClean="0"/>
              <a:t>Ann, Kate and Mrs. Yates hear a noise  and are scared--- </a:t>
            </a:r>
          </a:p>
          <a:p>
            <a:pPr lvl="0"/>
            <a:r>
              <a:rPr lang="en-US" sz="3700" dirty="0" smtClean="0"/>
              <a:t>Think it is a burglar—find Ted, who is hungry—</a:t>
            </a:r>
          </a:p>
          <a:p>
            <a:pPr lvl="0"/>
            <a:r>
              <a:rPr lang="en-US" sz="3700" dirty="0" smtClean="0"/>
              <a:t>They still hear a noise in a room---</a:t>
            </a:r>
          </a:p>
          <a:p>
            <a:pPr lvl="0"/>
            <a:r>
              <a:rPr lang="en-US" sz="3700" dirty="0" smtClean="0"/>
              <a:t>Someone comes out--- </a:t>
            </a:r>
          </a:p>
          <a:p>
            <a:pPr lvl="0"/>
            <a:r>
              <a:rPr lang="en-US" sz="3700" dirty="0" smtClean="0"/>
              <a:t>Ted holds him tightly but it is Mark—</a:t>
            </a:r>
          </a:p>
          <a:p>
            <a:pPr lvl="0"/>
            <a:r>
              <a:rPr lang="en-US" sz="3700" dirty="0" smtClean="0"/>
              <a:t>He could not come in as the door was locked---so comes in through the window</a:t>
            </a:r>
          </a:p>
          <a:p>
            <a:pPr lvl="0"/>
            <a:r>
              <a:rPr lang="en-US" sz="3700" dirty="0" smtClean="0"/>
              <a:t>Ted informs them that Mark is the burglar</a:t>
            </a:r>
          </a:p>
          <a:p>
            <a:pPr lvl="0"/>
            <a:r>
              <a:rPr lang="en-US" sz="3700" dirty="0" smtClean="0"/>
              <a:t>He has gone out of the window of his room</a:t>
            </a:r>
          </a:p>
          <a:p>
            <a:pPr lvl="0"/>
            <a:r>
              <a:rPr lang="en-US" sz="3700" dirty="0" smtClean="0"/>
              <a:t>They wait for Mark to come</a:t>
            </a:r>
          </a:p>
          <a:p>
            <a:pPr lvl="0"/>
            <a:r>
              <a:rPr lang="en-US" sz="3700" dirty="0" err="1" smtClean="0"/>
              <a:t>Mrs</a:t>
            </a:r>
            <a:r>
              <a:rPr lang="en-US" sz="3700" dirty="0" smtClean="0"/>
              <a:t> Yates has seen a real burglar in the room</a:t>
            </a:r>
          </a:p>
          <a:p>
            <a:pPr lvl="0"/>
            <a:r>
              <a:rPr lang="en-US" sz="3700" dirty="0" smtClean="0"/>
              <a:t>Mrs. Yates warns Ted that burglars are dangerous</a:t>
            </a:r>
          </a:p>
          <a:p>
            <a:pPr lvl="0"/>
            <a:r>
              <a:rPr lang="en-US" sz="3700" dirty="0" smtClean="0"/>
              <a:t>Ted wants to catch him thinking that it is Mark</a:t>
            </a:r>
          </a:p>
          <a:p>
            <a:pPr lvl="0"/>
            <a:r>
              <a:rPr lang="en-US" sz="3700" dirty="0" smtClean="0"/>
              <a:t>Ted takes a cloth--- enters the room quietly and from behind puts it over the man’s head and pushes him on the sofa</a:t>
            </a:r>
          </a:p>
          <a:p>
            <a:pPr lvl="0"/>
            <a:r>
              <a:rPr lang="en-US" sz="3700" dirty="0" smtClean="0"/>
              <a:t>Mark comes in through the other window</a:t>
            </a:r>
          </a:p>
          <a:p>
            <a:pPr lvl="0"/>
            <a:r>
              <a:rPr lang="en-US" sz="3700" dirty="0" smtClean="0"/>
              <a:t>They realize their mistake and go to help Ted</a:t>
            </a:r>
          </a:p>
          <a:p>
            <a:pPr lvl="0"/>
            <a:r>
              <a:rPr lang="en-US" sz="3700" dirty="0" smtClean="0"/>
              <a:t>Ted has already caught the man—still does not know the fact--Sees Mark and shouts for help—Mrs. Yates calls the police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</TotalTime>
  <Words>476</Words>
  <Application>Microsoft Office PowerPoint</Application>
  <PresentationFormat>On-screen Show (4:3)</PresentationFormat>
  <Paragraphs>64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Topic: Note-Taking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Topic: Note-Taking</dc:title>
  <dc:creator>engish</dc:creator>
  <cp:lastModifiedBy>engish</cp:lastModifiedBy>
  <cp:revision>3</cp:revision>
  <dcterms:created xsi:type="dcterms:W3CDTF">2015-02-25T07:12:10Z</dcterms:created>
  <dcterms:modified xsi:type="dcterms:W3CDTF">2015-02-25T07:36:42Z</dcterms:modified>
</cp:coreProperties>
</file>